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media/image156.jpeg" ContentType="image/jpeg"/>
  <Override PartName="/ppt/media/image157.jpeg" ContentType="image/jpeg"/>
  <Override PartName="/ppt/media/image158.jpeg" ContentType="image/jpeg"/>
  <Override PartName="/ppt/media/image159.jpeg" ContentType="image/jpeg"/>
  <Override PartName="/ppt/media/image160.jpeg" ContentType="image/jpeg"/>
  <Override PartName="/ppt/media/image161.jpeg" ContentType="image/jpeg"/>
  <Override PartName="/ppt/media/image162.jpeg" ContentType="image/jpeg"/>
  <Override PartName="/ppt/media/image163.jpeg" ContentType="image/jpeg"/>
  <Override PartName="/ppt/media/image164.jpeg" ContentType="image/jpeg"/>
  <Override PartName="/ppt/media/image165.jpeg" ContentType="image/jpeg"/>
  <Override PartName="/ppt/media/image166.jpeg" ContentType="image/jpeg"/>
  <Override PartName="/ppt/media/image167.jpeg" ContentType="image/jpeg"/>
  <Override PartName="/ppt/media/image168.jpeg" ContentType="image/jpeg"/>
  <Override PartName="/ppt/media/image169.jpeg" ContentType="image/jpeg"/>
  <Override PartName="/ppt/media/image170.jpeg" ContentType="image/jpeg"/>
  <Override PartName="/ppt/media/image171.jpeg" ContentType="image/jpeg"/>
  <Override PartName="/ppt/media/image172.jpeg" ContentType="image/jpeg"/>
  <Override PartName="/ppt/media/image173.jpeg" ContentType="image/jpeg"/>
  <Override PartName="/ppt/media/image174.jpeg" ContentType="image/jpeg"/>
  <Override PartName="/ppt/media/image175.jpeg" ContentType="image/jpeg"/>
  <Override PartName="/ppt/media/image176.jpeg" ContentType="image/jpeg"/>
  <Override PartName="/ppt/media/image177.jpeg" ContentType="image/jpeg"/>
  <Override PartName="/ppt/media/image178.jpeg" ContentType="image/jpeg"/>
  <Override PartName="/ppt/media/image179.jpeg" ContentType="image/jpeg"/>
  <Override PartName="/ppt/media/image180.jpeg" ContentType="image/jpeg"/>
  <Override PartName="/ppt/media/image181.jpeg" ContentType="image/jpeg"/>
  <Override PartName="/ppt/media/image182.jpeg" ContentType="image/jpeg"/>
  <Override PartName="/ppt/media/image183.jpeg" ContentType="image/jpeg"/>
  <Override PartName="/ppt/media/image184.jpeg" ContentType="image/jpeg"/>
  <Override PartName="/ppt/media/image185.jpeg" ContentType="image/jpeg"/>
  <Override PartName="/ppt/media/image186.jpeg" ContentType="image/jpeg"/>
  <Override PartName="/ppt/media/image187.jpeg" ContentType="image/jpeg"/>
  <Override PartName="/ppt/media/image188.jpeg" ContentType="image/jpeg"/>
  <Override PartName="/ppt/media/image189.jpeg" ContentType="image/jpeg"/>
  <Override PartName="/ppt/media/image190.jpeg" ContentType="image/jpeg"/>
  <Override PartName="/ppt/media/image191.jpeg" ContentType="image/jpeg"/>
  <Override PartName="/ppt/media/image192.jpeg" ContentType="image/jpeg"/>
  <Override PartName="/ppt/media/image19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Relationship Id="rId198" Type="http://schemas.openxmlformats.org/officeDocument/2006/relationships/slide" Target="slides/slide191.xml"/><Relationship Id="rId199" Type="http://schemas.openxmlformats.org/officeDocument/2006/relationships/slide" Target="slides/slide192.xml"/><Relationship Id="rId200" Type="http://schemas.openxmlformats.org/officeDocument/2006/relationships/slide" Target="slides/slide19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0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1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2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3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4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5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6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7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8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0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1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2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3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4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5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6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7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8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0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1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2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3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4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5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6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7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8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0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1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2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3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4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5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6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7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8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0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1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2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3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4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5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6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7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8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e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0.jpe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1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2.jpe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3.jpe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4.jpe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5.jpe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6.jpe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7.jpe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8.jpeg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0.jpeg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1.jpeg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2.jpeg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3.jpeg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4.jpeg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5.jpeg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6.jpeg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7.jpeg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8.jpeg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eg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0.jpeg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1.jpeg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2.jpeg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3.jpeg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4.jpeg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5.jpeg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6.jpeg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7.jpeg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8.jpeg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eg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0.jpeg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1.jpeg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2.jpeg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3.jpeg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4.jpeg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5.jpeg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6.jpeg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7.jpeg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8.jpeg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eg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0.jpeg"/></Relationships>

</file>

<file path=ppt/slides/_rels/slide1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1.jpeg"/></Relationships>

</file>

<file path=ppt/slides/_rels/slide1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2.jpeg"/></Relationships>

</file>

<file path=ppt/slides/_rels/slide1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54;p13" descr="Google Shape;5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89;p20" descr="Google Shape;89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653" y="0"/>
            <a:ext cx="7920693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524;p107" descr="Google Shape;524;p10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014" y="0"/>
            <a:ext cx="7807970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529;p108" descr="Google Shape;529;p10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664" y="0"/>
            <a:ext cx="3886670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534;p109" descr="Google Shape;534;p10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469" y="0"/>
            <a:ext cx="762706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889;p180" descr="Google Shape;889;p18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1169" y="0"/>
            <a:ext cx="3781736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539;p110" descr="Google Shape;539;p1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0589" y="0"/>
            <a:ext cx="386289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549;p112" descr="Google Shape;549;p1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814" y="0"/>
            <a:ext cx="7088372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559;p114" descr="Google Shape;559;p1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6946" y="0"/>
            <a:ext cx="341003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569;p116" descr="Google Shape;569;p1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792" y="0"/>
            <a:ext cx="8626417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574;p117" descr="Google Shape;574;p1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128" y="0"/>
            <a:ext cx="7605745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579;p118" descr="Google Shape;579;p1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5587" y="0"/>
            <a:ext cx="349297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94;p21" descr="Google Shape;94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1141" y="0"/>
            <a:ext cx="3661716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584;p119" descr="Google Shape;584;p1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7186" y="0"/>
            <a:ext cx="3529780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589;p120" descr="Google Shape;589;p1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777" y="0"/>
            <a:ext cx="8052449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594;p121" descr="Google Shape;594;p1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507" y="0"/>
            <a:ext cx="757698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599;p122" descr="Google Shape;599;p1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0505" y="0"/>
            <a:ext cx="518306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604;p123" descr="Google Shape;604;p1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8583" y="0"/>
            <a:ext cx="324683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609;p124" descr="Google Shape;609;p1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438" y="0"/>
            <a:ext cx="8833121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564;p115" descr="Google Shape;564;p1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995" y="0"/>
            <a:ext cx="8540009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884;p179" descr="Google Shape;884;p17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83" y="0"/>
            <a:ext cx="7684032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614;p125" descr="Google Shape;614;p1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963" y="0"/>
            <a:ext cx="781007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619;p126" descr="Google Shape;619;p1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9200" y="0"/>
            <a:ext cx="3265526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99;p22" descr="Google Shape;99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185" y="0"/>
            <a:ext cx="7943629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624;p127" descr="Google Shape;624;p1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846" y="0"/>
            <a:ext cx="7276310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939;p190" descr="Google Shape;939;p19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9054" y="0"/>
            <a:ext cx="7045893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629;p128" descr="Google Shape;629;p1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4701" y="0"/>
            <a:ext cx="359467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634;p129" descr="Google Shape;634;p1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537" y="0"/>
            <a:ext cx="862292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639;p130" descr="Google Shape;639;p1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0"/>
            <a:ext cx="7620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Henri - Scan.jpeg" descr="Henri - Sca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7786" y="0"/>
            <a:ext cx="6908428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824;p167" descr="Google Shape;824;p16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83" y="0"/>
            <a:ext cx="7684032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lse - Scan 4.jpg" descr="Ilse - Scan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3848" y="-1"/>
            <a:ext cx="4696304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919;p186" descr="Google Shape;919;p18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331" y="0"/>
            <a:ext cx="8511339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644;p131" descr="Google Shape;644;p1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4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04;p23" descr="Google Shape;104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8095" y="0"/>
            <a:ext cx="348781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649;p132" descr="Google Shape;649;p1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4159" y="0"/>
            <a:ext cx="3495681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654;p133" descr="Google Shape;654;p1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970" y="0"/>
            <a:ext cx="8184059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879;p178" descr="Google Shape;879;p1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83" y="0"/>
            <a:ext cx="7684032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659;p134" descr="Google Shape;659;p1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344" y="0"/>
            <a:ext cx="8659312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664;p135" descr="Google Shape;664;p1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37" y="0"/>
            <a:ext cx="8414726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Rectangle"/>
          <p:cNvSpPr/>
          <p:nvPr/>
        </p:nvSpPr>
        <p:spPr>
          <a:xfrm>
            <a:off x="4159220" y="-13786"/>
            <a:ext cx="856103" cy="51710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669;p136" descr="Google Shape;669;p1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669"/>
            <a:ext cx="9144000" cy="509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674;p137" descr="Google Shape;674;p1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1580" y="0"/>
            <a:ext cx="386084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679;p138" descr="Google Shape;679;p1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46" y="0"/>
            <a:ext cx="8792309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684;p139" descr="Google Shape;684;p1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689;p140" descr="Google Shape;689;p1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809;p164" descr="Google Shape;809;p16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83" y="0"/>
            <a:ext cx="7684032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694;p141" descr="Google Shape;694;p1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Henri - Scan 2.jpeg" descr="Henri - Scan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78" y="0"/>
            <a:ext cx="8570444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699;p142" descr="Google Shape;699;p1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544;p111" descr="Google Shape;544;p1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7704" y="0"/>
            <a:ext cx="3408590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704;p143" descr="Google Shape;704;p1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991" y="0"/>
            <a:ext cx="813201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709;p144" descr="Google Shape;709;p1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7505" y="0"/>
            <a:ext cx="8388992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714;p145" descr="Google Shape;714;p1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719;p146" descr="Google Shape;719;p1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724;p147" descr="Google Shape;724;p1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729;p148" descr="Google Shape;729;p1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09;p24" descr="Google Shape;109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393" y="0"/>
            <a:ext cx="7691216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734;p149" descr="Google Shape;734;p1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lse - Scan 5.jpg" descr="Ilse - Scan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1650" y="0"/>
            <a:ext cx="5200700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739;p150" descr="Google Shape;739;p1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744;p151" descr="Google Shape;744;p1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749;p152" descr="Google Shape;749;p15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4191" y="0"/>
            <a:ext cx="7515617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754;p153" descr="Google Shape;754;p1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5413" y="0"/>
            <a:ext cx="8213173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324;p67" descr="Google Shape;324;p6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867" y="0"/>
            <a:ext cx="753626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759;p154" descr="Google Shape;759;p1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764;p155" descr="Google Shape;764;p1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47" y="0"/>
            <a:ext cx="8736304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769;p156" descr="Google Shape;769;p1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835" y="0"/>
            <a:ext cx="7648329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14;p25" descr="Google Shape;114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997" y="0"/>
            <a:ext cx="8582005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819;p166" descr="Google Shape;819;p16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774;p157" descr="Google Shape;774;p15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779;p158" descr="Google Shape;779;p1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857" y="0"/>
            <a:ext cx="8164284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Henri - Scan 1.jpeg" descr="Henri - Scan 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898" y="-1"/>
            <a:ext cx="8146204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784;p159" descr="Google Shape;784;p1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789;p160" descr="Google Shape;789;p16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794;p161" descr="Google Shape;794;p1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062" y="0"/>
            <a:ext cx="746787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799;p162" descr="Google Shape;799;p1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869" y="0"/>
            <a:ext cx="748826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504;p103" descr="Google Shape;504;p10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3108" y="0"/>
            <a:ext cx="511778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814;p165" descr="Google Shape;814;p16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83" y="0"/>
            <a:ext cx="7684032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19;p26" descr="Google Shape;119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283" y="0"/>
            <a:ext cx="738743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834;p169" descr="Google Shape;834;p16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844;p171" descr="Google Shape;844;p17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6963" y="0"/>
            <a:ext cx="343007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94;p101" descr="Google Shape;494;p10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1423" y="0"/>
            <a:ext cx="3101079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859;p174" descr="Google Shape;859;p1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314;p65" descr="Google Shape;314;p6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867" y="0"/>
            <a:ext cx="753626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874;p177" descr="Google Shape;874;p17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936" y="0"/>
            <a:ext cx="840612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899;p182" descr="Google Shape;899;p18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83" y="0"/>
            <a:ext cx="7684032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904;p183" descr="Google Shape;904;p18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909;p184" descr="Google Shape;909;p18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Ilse - Scan 6.jpg" descr="Ilse - Scan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046" y="0"/>
            <a:ext cx="6873908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24;p27" descr="Google Shape;124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384" y="0"/>
            <a:ext cx="7685232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914;p185" descr="Google Shape;914;p18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8863" y="866878"/>
            <a:ext cx="4486200" cy="3409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519;p106" descr="Google Shape;519;p10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4391" y="0"/>
            <a:ext cx="5135218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924;p187" descr="Google Shape;924;p18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936" y="0"/>
            <a:ext cx="8502129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929;p188" descr="Google Shape;929;p18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6963" y="0"/>
            <a:ext cx="343007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839;p170" descr="Google Shape;839;p17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934;p189" descr="Google Shape;934;p18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944;p191" descr="Google Shape;944;p19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Ilse - Scan.jpg" descr="Ilse - Sca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7992" y="0"/>
            <a:ext cx="4108016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949;p192" descr="Google Shape;949;p19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0789" y="0"/>
            <a:ext cx="5082423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514;p105" descr="Google Shape;514;p10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023" y="0"/>
            <a:ext cx="8259952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29;p28" descr="Google Shape;129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7181" y="0"/>
            <a:ext cx="3469638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954;p193" descr="Google Shape;954;p19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959;p194" descr="Google Shape;959;p19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964;p195" descr="Google Shape;964;p19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829;p168" descr="Google Shape;829;p16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5766"/>
            <a:ext cx="9144000" cy="4291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59;p14" descr="Google Shape;59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678" y="0"/>
            <a:ext cx="7168641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34;p29" descr="Google Shape;134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3711" y="0"/>
            <a:ext cx="7196577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39;p30" descr="Google Shape;139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8032" y="0"/>
            <a:ext cx="348793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44;p31" descr="Google Shape;144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674" y="0"/>
            <a:ext cx="764465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49;p32" descr="Google Shape;149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4427" y="0"/>
            <a:ext cx="401514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849;p172" descr="Google Shape;849;p1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4;p33" descr="Google Shape;154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583"/>
            <a:ext cx="9144000" cy="4966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 descr="Google Shape;159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283" y="0"/>
            <a:ext cx="738743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74;p17" descr="Google Shape;74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75908" y="0"/>
            <a:ext cx="319218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4;p35" descr="Google Shape;164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5304" y="0"/>
            <a:ext cx="399346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9;p36" descr="Google Shape;169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0789" y="0"/>
            <a:ext cx="5082423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64;p15" descr="Google Shape;64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5506" y="0"/>
            <a:ext cx="3892989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74;p37" descr="Google Shape;174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8204" y="0"/>
            <a:ext cx="3587592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79;p38" descr="Google Shape;179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835" y="0"/>
            <a:ext cx="7648329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304;p63" descr="Google Shape;304;p6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867" y="0"/>
            <a:ext cx="753626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84;p39" descr="Google Shape;184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2774" y="0"/>
            <a:ext cx="3938452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89;p40" descr="Google Shape;189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5863" y="0"/>
            <a:ext cx="341227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94;p41" descr="Google Shape;194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0064" y="0"/>
            <a:ext cx="4503872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99;p42" descr="Google Shape;199;p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6317" y="0"/>
            <a:ext cx="379136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204;p43" descr="Google Shape;204;p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788" y="0"/>
            <a:ext cx="735442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209;p44" descr="Google Shape;209;p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1803" y="0"/>
            <a:ext cx="5560394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214;p45" descr="Google Shape;214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3895" y="0"/>
            <a:ext cx="7416211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894;p181" descr="Google Shape;894;p18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983" y="0"/>
            <a:ext cx="7684032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219;p46" descr="Google Shape;219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601" y="0"/>
            <a:ext cx="7916797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224;p47" descr="Google Shape;224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981" y="0"/>
            <a:ext cx="809203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229;p48" descr="Google Shape;229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554" y="0"/>
            <a:ext cx="7598892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234;p49" descr="Google Shape;234;p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5586" y="0"/>
            <a:ext cx="7452827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869;p176" descr="Google Shape;869;p17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2865" y="0"/>
            <a:ext cx="3298269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244;p51" descr="Google Shape;244;p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159" y="0"/>
            <a:ext cx="7255683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249;p52" descr="Google Shape;249;p5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9875" y="0"/>
            <a:ext cx="312417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54;p53" descr="Google Shape;254;p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715" y="0"/>
            <a:ext cx="780057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59;p54" descr="Google Shape;259;p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601" y="0"/>
            <a:ext cx="713279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64;p55" descr="Google Shape;264;p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741" y="0"/>
            <a:ext cx="813851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69;p16" descr="Google Shape;69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8287" y="0"/>
            <a:ext cx="71874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69;p56" descr="Google Shape;269;p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4184" y="0"/>
            <a:ext cx="6915634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74;p57" descr="Google Shape;274;p5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7941" y="0"/>
            <a:ext cx="3288268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79;p58" descr="Google Shape;279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398" y="0"/>
            <a:ext cx="764520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84;p59" descr="Google Shape;284;p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97" y="0"/>
            <a:ext cx="9055206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39;p50" descr="Google Shape;239;p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0"/>
            <a:ext cx="7620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89;p60" descr="Google Shape;289;p6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5001" y="0"/>
            <a:ext cx="341399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554;p113" descr="Google Shape;554;p1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0250" y="0"/>
            <a:ext cx="3243423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94;p61" descr="Google Shape;294;p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2647" y="0"/>
            <a:ext cx="3578708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99;p62" descr="Google Shape;299;p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307" y="0"/>
            <a:ext cx="781538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309;p64" descr="Google Shape;309;p6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867" y="0"/>
            <a:ext cx="753626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79;p18" descr="Google Shape;79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21" y="0"/>
            <a:ext cx="8858557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329;p68" descr="Google Shape;329;p6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lse - Scan 2.jpg" descr="Ilse - Scan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4620" y="-1"/>
            <a:ext cx="6614760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864;p175" descr="Google Shape;864;p17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1457"/>
            <a:ext cx="9144000" cy="4680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334;p69" descr="Google Shape;334;p6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339;p70" descr="Google Shape;339;p7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3188" y="0"/>
            <a:ext cx="385762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344;p71" descr="Google Shape;344;p7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107" y="0"/>
            <a:ext cx="702978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349;p72" descr="Google Shape;349;p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354;p73" descr="Google Shape;354;p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1603" y="4762"/>
            <a:ext cx="7200794" cy="513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359;p74" descr="Google Shape;359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535" y="0"/>
            <a:ext cx="8536928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364;p75" descr="Google Shape;364;p7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056" y="0"/>
            <a:ext cx="789788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84;p19" descr="Google Shape;84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280" y="0"/>
            <a:ext cx="8581441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369;p76" descr="Google Shape;369;p7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374;p77" descr="Google Shape;374;p7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926" y="0"/>
            <a:ext cx="7434149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854;p173" descr="Google Shape;854;p1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580" y="0"/>
            <a:ext cx="771284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379;p78" descr="Google Shape;379;p7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005" y="0"/>
            <a:ext cx="8123989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384;p79" descr="Google Shape;384;p7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102" y="0"/>
            <a:ext cx="8545798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389;p80" descr="Google Shape;389;p8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557" y="0"/>
            <a:ext cx="7584886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394;p81" descr="Google Shape;394;p8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777" y="0"/>
            <a:ext cx="851044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399;p82" descr="Google Shape;399;p8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3081" y="0"/>
            <a:ext cx="8237836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404;p83" descr="Google Shape;404;p8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048" y="0"/>
            <a:ext cx="7989905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409;p84" descr="Google Shape;409;p8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6056" y="0"/>
            <a:ext cx="365188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509;p104" descr="Google Shape;509;p10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099" y="0"/>
            <a:ext cx="8373801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414;p85" descr="Google Shape;414;p8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0789" y="0"/>
            <a:ext cx="5082423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419;p86" descr="Google Shape;419;p8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088" y="0"/>
            <a:ext cx="7649827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424;p87" descr="Google Shape;424;p8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6" y="0"/>
            <a:ext cx="7625189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429;p88" descr="Google Shape;429;p8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5001" y="0"/>
            <a:ext cx="341399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434;p89" descr="Google Shape;434;p8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307" y="0"/>
            <a:ext cx="781538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439;p90" descr="Google Shape;439;p9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818" y="0"/>
            <a:ext cx="8254365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444;p91" descr="Google Shape;444;p9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313" y="0"/>
            <a:ext cx="8599373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319;p66" descr="Google Shape;319;p6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867" y="0"/>
            <a:ext cx="753626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449;p92" descr="Google Shape;449;p9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1189" y="0"/>
            <a:ext cx="3541773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454;p93" descr="Google Shape;454;p9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177" y="0"/>
            <a:ext cx="7397647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lse - Scan 1.jpg" descr="Ilse - Scan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2397" y="0"/>
            <a:ext cx="5727915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459;p94" descr="Google Shape;459;p9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434" y="0"/>
            <a:ext cx="7347133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464;p95" descr="Google Shape;464;p9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20" y="0"/>
            <a:ext cx="877356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469;p96" descr="Google Shape;469;p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266" y="0"/>
            <a:ext cx="487346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474;p97" descr="Google Shape;474;p9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5752"/>
            <a:ext cx="9144000" cy="4531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479;p98" descr="Google Shape;479;p9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0088" y="0"/>
            <a:ext cx="4043898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lse - Scan 3.jpg" descr="Ilse - Scan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8347" y="0"/>
            <a:ext cx="6627306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484;p99" descr="Google Shape;484;p9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779" y="0"/>
            <a:ext cx="7434443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489;p100" descr="Google Shape;489;p10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8364" y="0"/>
            <a:ext cx="386727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804;p163" descr="Google Shape;804;p16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595" y="0"/>
            <a:ext cx="7380809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499;p102" descr="Google Shape;499;p10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397" y="0"/>
            <a:ext cx="5079206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8000" p14:dur="1000">
        <p:fade thruBlk="1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